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7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C5F265A3-EEC0-4BF7-85AD-A99C625A447A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ED72C902-844A-4429-898F-B130C79EED1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lubovbezusl.ucoz.ru/publ/levitan_jurij_borisovich/64-1-0-1944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9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980728"/>
            <a:ext cx="4114800" cy="7010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ОРУЖИЕ ПОБЕДЫ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Чтобы одолеть сильного врага, необходимо было вооружить наши войска. В Победе нашей армии помогла военная техника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73145"/>
            <a:ext cx="5120632" cy="33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ОРУЖИЕ ПОБЕДЫ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728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борьбе с врагом была задействована вся техника: самолёты, танки, бронемашины, подводные лодки, боевые корабли, артиллерийские орудия.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53" y="2663148"/>
            <a:ext cx="4276617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" y="3861048"/>
            <a:ext cx="45152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ДОЛГОЖДАННАЯ ПОБЕДА!!!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28800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Долгие годы продолжалась кровавая война, но враг был разгромлен, и </a:t>
            </a:r>
            <a:r>
              <a:rPr lang="ru-RU" dirty="0">
                <a:solidFill>
                  <a:srgbClr val="FF0000"/>
                </a:solidFill>
              </a:rPr>
              <a:t>9 мая 1945 </a:t>
            </a:r>
            <a:r>
              <a:rPr lang="ru-RU" dirty="0"/>
              <a:t>года тысячи людей вышли на улицы столицы. Народ ликовал и пел, прямо на улицах кружились пары в победном вальсе. Люди смеялись, плакали, незнакомые обнимали друг друга. Это был праздник всего народа со слезами на глазах! Все радовались великой победе над врагом и оплакивали погибших.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06128"/>
            <a:ext cx="4968552" cy="3726414"/>
          </a:xfrm>
          <a:prstGeom prst="rect">
            <a:avLst/>
          </a:prstGeom>
        </p:spPr>
      </p:pic>
      <p:pic>
        <p:nvPicPr>
          <p:cNvPr id="5" name="b2aa1f1ad33e06c353e5f8f7db027a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020306"/>
            <a:ext cx="609600" cy="6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191" y="188640"/>
            <a:ext cx="4114800" cy="115212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24 июня 1945 года в Москве прошел парад Победы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" y="1332880"/>
            <a:ext cx="5472608" cy="3721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87636"/>
            <a:ext cx="3816424" cy="3233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12429"/>
            <a:ext cx="4461280" cy="24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ПРАЗДНИК ПОБЕДЫ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44824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честь этого замечательного праздника </a:t>
            </a:r>
            <a:r>
              <a:rPr lang="ru-RU" dirty="0">
                <a:solidFill>
                  <a:srgbClr val="FF0000"/>
                </a:solidFill>
              </a:rPr>
              <a:t>каждый год 9 мая </a:t>
            </a:r>
            <a:r>
              <a:rPr lang="ru-RU" dirty="0"/>
              <a:t>во всех городах России проходят торжества. 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85" y="2505754"/>
            <a:ext cx="6120680" cy="4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796"/>
            <a:ext cx="9036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столице нашей Родины - Москве на Красной площади проходит военный парад. В памятных местах столицы - на Поклонной горе, у Могилы Неизвестного Солдата, на площади перед Большим театром собираются ветераны-фронтовики, блистающие орденами и медалями. Они делятся с нами рассказами о лихой военной поре, встречаются со своими боевыми друзьями. Мы благодарны им за то, что они победили в жестокой схватке с врагом, отстояли для нас родную землю и мирную </a:t>
            </a:r>
            <a:r>
              <a:rPr lang="ru-RU" dirty="0" smtClean="0"/>
              <a:t>жизнь.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03" y="1677341"/>
            <a:ext cx="499107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56486"/>
            <a:ext cx="4001679" cy="2211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1" y="4456487"/>
            <a:ext cx="4499993" cy="22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Будем </a:t>
            </a:r>
            <a: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достойны своих дедов и прадедов!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. Фото: Ольга МАКАР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71428"/>
            <a:ext cx="4482877" cy="29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6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 ОТМЕЧАЮТ ДЕНЬ ПОБЕДЫ В НАШЕМ ГОРОДЕ?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728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орожане  собираются </a:t>
            </a:r>
            <a:r>
              <a:rPr lang="ru-RU" dirty="0"/>
              <a:t>на площади Победы (главной площадке празднования во Владимире) заранее. Среди них — ветераны и труженики тыла. К сегодняшнему дню их осталось во Владимире совсем мало — </a:t>
            </a:r>
            <a:r>
              <a:rPr lang="ru-RU" dirty="0">
                <a:solidFill>
                  <a:srgbClr val="FF0000"/>
                </a:solidFill>
              </a:rPr>
              <a:t>всего 206 человек</a:t>
            </a:r>
            <a:r>
              <a:rPr lang="ru-RU" dirty="0"/>
              <a:t>. И больше половины пришли к Вечному огню, чтобы вспомнить своих сослуживцев и членов семьи, которых забрала </a:t>
            </a:r>
            <a:r>
              <a:rPr lang="ru-RU" dirty="0" smtClean="0"/>
              <a:t>война.</a:t>
            </a:r>
            <a:endParaRPr lang="ru-RU" dirty="0"/>
          </a:p>
        </p:txBody>
      </p:sp>
      <p:pic>
        <p:nvPicPr>
          <p:cNvPr id="5122" name="Picture 2" descr="wx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04512"/>
            <a:ext cx="6912768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4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Многие из ветеранов надели военную форму с орденами на груди, принесли с собой цветы.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556792"/>
            <a:ext cx="7164288" cy="47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3281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торжественный марш "Бессмертного полка", с которого </a:t>
            </a:r>
            <a:r>
              <a:rPr lang="ru-RU" dirty="0" smtClean="0"/>
              <a:t>начинается </a:t>
            </a:r>
            <a:r>
              <a:rPr lang="ru-RU" dirty="0"/>
              <a:t>праздник, </a:t>
            </a:r>
            <a:r>
              <a:rPr lang="ru-RU" dirty="0" smtClean="0"/>
              <a:t>приходит много </a:t>
            </a:r>
            <a:r>
              <a:rPr lang="ru-RU" dirty="0" err="1" smtClean="0"/>
              <a:t>владимирцев</a:t>
            </a:r>
            <a:r>
              <a:rPr lang="ru-RU" dirty="0" smtClean="0"/>
              <a:t>. </a:t>
            </a:r>
            <a:r>
              <a:rPr lang="ru-RU" dirty="0"/>
              <a:t>Его шествие </a:t>
            </a:r>
            <a:r>
              <a:rPr lang="ru-RU" dirty="0" err="1" smtClean="0"/>
              <a:t>начинаеться</a:t>
            </a:r>
            <a:r>
              <a:rPr lang="ru-RU" dirty="0" smtClean="0"/>
              <a:t> </a:t>
            </a:r>
            <a:r>
              <a:rPr lang="ru-RU" dirty="0"/>
              <a:t>от Садовой площади перед зданием областной филармонии. Впереди колонны </a:t>
            </a:r>
            <a:r>
              <a:rPr lang="ru-RU" dirty="0" smtClean="0"/>
              <a:t>едет </a:t>
            </a:r>
            <a:r>
              <a:rPr lang="ru-RU" dirty="0"/>
              <a:t>белая "Победа", чуть позади - четыре военных "</a:t>
            </a:r>
            <a:r>
              <a:rPr lang="ru-RU" dirty="0" err="1"/>
              <a:t>УАЗика</a:t>
            </a:r>
            <a:r>
              <a:rPr lang="ru-RU" dirty="0"/>
              <a:t>" со знаменами победы. В авангарде с боевым знаменем шли юнармейцы, за ними - первые лица региона и города.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" y="1444511"/>
            <a:ext cx="5072988" cy="3051720"/>
          </a:xfrm>
          <a:prstGeom prst="rect">
            <a:avLst/>
          </a:prstGeom>
        </p:spPr>
      </p:pic>
      <p:pic>
        <p:nvPicPr>
          <p:cNvPr id="6146" name="Picture 2" descr=". Фото: Сергей МОРКОВК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429000"/>
            <a:ext cx="51435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7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НАЧАЛО ВОЙНЫ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79687"/>
            <a:ext cx="36724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22 июня 1941 года немецкие войска перешли границу Советского Союза. Утром по радио было передано важное правительственное сообщение: «Внимание, говорит Москва! Граждане и гражданки Советского Союза! Сегодня в 4 часа утра без всякого объявления войны германские вооруженные силы атаковали границы Советского Союза. Началась Великая Отечественная война советского народа против немецко-фашистских захватчиков. Наше дело правое, враг будет разбит. </a:t>
            </a:r>
            <a:r>
              <a:rPr lang="ru-RU" b="1" u="sng" dirty="0">
                <a:solidFill>
                  <a:srgbClr val="FF0000"/>
                </a:solidFill>
              </a:rPr>
              <a:t>Победа будет за нами</a:t>
            </a:r>
            <a:r>
              <a:rPr lang="ru-RU" dirty="0"/>
              <a:t>! 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84782"/>
            <a:ext cx="4968552" cy="3960440"/>
          </a:xfrm>
          <a:prstGeom prst="rect">
            <a:avLst/>
          </a:prstGeom>
        </p:spPr>
      </p:pic>
      <p:pic>
        <p:nvPicPr>
          <p:cNvPr id="6" name="юрий-левитан-22-июня-1941-года-объявление-о-начале-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5389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 параде демонстрируется разная военная техника.</a:t>
            </a:r>
            <a:endParaRPr lang="ru-RU" sz="3200" dirty="0"/>
          </a:p>
        </p:txBody>
      </p:sp>
      <p:pic>
        <p:nvPicPr>
          <p:cNvPr id="7170" name="Picture 2" descr=". Фото: Ольга МАКА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" y="1556792"/>
            <a:ext cx="44284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. Фото: Сергей МОРКОВК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6633"/>
            <a:ext cx="4359359" cy="29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. Фото: Ольга МАКА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4" y="4631749"/>
            <a:ext cx="4392488" cy="224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. Фото: Ольга МАКА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31748"/>
            <a:ext cx="4359358" cy="224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11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минуты молчания, первые лица области и горожане </a:t>
            </a:r>
            <a:r>
              <a:rPr lang="ru-RU" dirty="0" smtClean="0"/>
              <a:t>возлагают </a:t>
            </a:r>
            <a:r>
              <a:rPr lang="ru-RU" dirty="0"/>
              <a:t>цветы </a:t>
            </a:r>
            <a:r>
              <a:rPr lang="ru-RU" dirty="0" smtClean="0"/>
              <a:t>к Вечному </a:t>
            </a:r>
            <a:r>
              <a:rPr lang="ru-RU" dirty="0"/>
              <a:t>огню. Продолжился праздник массовыми гуляниями и концертами сразу на двух сценах — около мемориала и рядом с областным судом. Для всех желающих развернули несколько полевых кухонь, где горожанам раздавали сладкий чай и гречку с тушенкой.</a:t>
            </a:r>
          </a:p>
        </p:txBody>
      </p:sp>
      <p:pic>
        <p:nvPicPr>
          <p:cNvPr id="8194" name="Picture 2" descr=". Фото: Ольга МАКА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6455"/>
            <a:ext cx="384735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. Фото: Сергей МОРКОВК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31359"/>
            <a:ext cx="3847678" cy="25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. Фото: Ольга МАКА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12" y="1566455"/>
            <a:ext cx="401666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8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92696"/>
            <a:ext cx="41148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ГОРОДЕ ВЛАДИМИРЕ ЕСТЬ ДОСТОПРИМЕЧАТЕЛЬНОСТИ ПОСВЯЩЕННЫЕ ВЕЛИКОЙ ОТЕЧЕСТВЕННОЙ ВОЙНЕ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0_17a70a_f821dc10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31236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256490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Во Владимире родился </a:t>
            </a:r>
            <a:r>
              <a:rPr lang="ru-RU" sz="2800" dirty="0">
                <a:solidFill>
                  <a:srgbClr val="C00000"/>
                </a:solidFill>
                <a:hlinkClick r:id="rId3"/>
              </a:rPr>
              <a:t>Левитан Юрий Борисович</a:t>
            </a:r>
            <a:r>
              <a:rPr lang="ru-RU" sz="2800" dirty="0"/>
              <a:t>, в его честь названа улица</a:t>
            </a:r>
          </a:p>
          <a:p>
            <a:pPr fontAlgn="base"/>
            <a:r>
              <a:rPr lang="en-US" sz="2800" dirty="0"/>
              <a:t>И </a:t>
            </a:r>
            <a:r>
              <a:rPr lang="ru-RU" sz="2800" dirty="0"/>
              <a:t>Памятник «Голос Истории. Голос Победы» </a:t>
            </a:r>
          </a:p>
        </p:txBody>
      </p:sp>
    </p:spTree>
    <p:extLst>
      <p:ext uri="{BB962C8B-B14F-4D97-AF65-F5344CB8AC3E}">
        <p14:creationId xmlns:p14="http://schemas.microsoft.com/office/powerpoint/2010/main" val="22672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88640"/>
            <a:ext cx="9143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МЕМОРИАЛ ВОИНАМ, ПОГИБШИМ В ЛОКАЛЬНЫХ КОНФЛИКТАХ</a:t>
            </a:r>
          </a:p>
        </p:txBody>
      </p:sp>
      <p:pic>
        <p:nvPicPr>
          <p:cNvPr id="10242" name="Picture 2" descr="image-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7" y="2276872"/>
            <a:ext cx="727280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8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СТЕЛА В ЧЕСТЬ ВОИНСКИХ ЧАСТЕЙ ОРГАНИЗОВАННЫХ ВО ВЛАДИМИРЕ в </a:t>
            </a:r>
            <a:r>
              <a:rPr lang="ru-RU" sz="2800" dirty="0"/>
              <a:t>1941-1942 </a:t>
            </a:r>
          </a:p>
        </p:txBody>
      </p:sp>
      <p:pic>
        <p:nvPicPr>
          <p:cNvPr id="11266" name="Picture 2" descr="35719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4536504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1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02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Закладной камень ВОИНАМ ПОГИБШИМ В МИРНОЕ ВРЕМЯ на Студёной горе</a:t>
            </a:r>
          </a:p>
        </p:txBody>
      </p:sp>
      <p:pic>
        <p:nvPicPr>
          <p:cNvPr id="12290" name="Picture 2" descr="45661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32859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МОНУМЕНТ СОЗДАТЕЛЯМ ЯДЕРНОГО ЩИТА СТРАНЫ</a:t>
            </a:r>
          </a:p>
        </p:txBody>
      </p:sp>
      <p:pic>
        <p:nvPicPr>
          <p:cNvPr id="13314" name="Picture 2" descr="s59064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4" y="2132856"/>
            <a:ext cx="8280920" cy="39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8788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ВОСТОЧНАЯ ЧАСТЬ КНЯЗЬ – ВЛАДИМИРСКОГО КЛАДБИЩА </a:t>
            </a:r>
            <a:endParaRPr lang="ru-RU" sz="2800" dirty="0"/>
          </a:p>
        </p:txBody>
      </p:sp>
      <p:pic>
        <p:nvPicPr>
          <p:cNvPr id="14338" name="Picture 2" descr="Князь-Владимирское-Старое-Городское-кладбище-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21489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i?id=8394ea5fa3ff921abf423a3021ce1800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59" y="3791816"/>
            <a:ext cx="4572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40466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j-lt"/>
              </a:rPr>
              <a:t>ВЕЧНЫЙ ОГОНЬ</a:t>
            </a:r>
            <a:endParaRPr lang="ru-RU" sz="4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57703"/>
            <a:ext cx="77768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ПРАЗДНИК НЕ ПРОХОДИТ МИМО ДЕТСКОГО САДА</a:t>
            </a:r>
            <a:endParaRPr lang="ru-RU" b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952" y="1853536"/>
            <a:ext cx="3875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Поклонимся Великим тем годам! </a:t>
            </a:r>
          </a:p>
          <a:p>
            <a:r>
              <a:rPr lang="ru-RU" sz="2000" dirty="0" smtClean="0"/>
              <a:t>Дети чтят ветеранов и их подвиг! </a:t>
            </a:r>
            <a:endParaRPr lang="ru-RU" sz="2000" dirty="0"/>
          </a:p>
        </p:txBody>
      </p:sp>
      <p:pic>
        <p:nvPicPr>
          <p:cNvPr id="15363" name="Picture 3" descr="Изображение 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3453352"/>
            <a:ext cx="4352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Изображение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352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ПЕРВЫЕ ЧАСЫ ВОЙНЫ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582" y="1772815"/>
            <a:ext cx="8882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Фашисты с воздуха бомбили наши границы, горели города и сёла.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" y="3076190"/>
            <a:ext cx="5112568" cy="2884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90" y="2142147"/>
            <a:ext cx="467990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836712"/>
            <a:ext cx="4114800" cy="83968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ДЕТСКОМ САДУ ПРОХОДИТ КОНЦЕРТ ПОСВЯЩЕННЫЙ ВЕЛИКОЙ ПОБЕДЕ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Изображение 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1772816"/>
            <a:ext cx="4352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Изображение 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7578"/>
            <a:ext cx="43529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Изображение 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73" y="4276716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6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ДЕТИ ВОЗЛАГАЮТ ЦВЕТЫ К ВЕЧНОМУ ОГНЮ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 descr="Изображение 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4672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Изображение 7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0178"/>
            <a:ext cx="4229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3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71620"/>
            <a:ext cx="5918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Памяти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павших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будьте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 достойны!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434" name="Picture 2" descr="Изображение 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87954"/>
            <a:ext cx="4032448" cy="537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94147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 БОРЬБУ С ВРАГОМ ПОДНЯЛАСЬ ВСЯ НАША ОГРОМНАЯ СТРАНА!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1"/>
            <a:ext cx="5112568" cy="3834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84984"/>
            <a:ext cx="5133392" cy="34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РОДНУЮ ЗЕМЛЮ ГЕРОЙСКИ ЗАЩИЩАЛИ ВСЕ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Наравне с мужчинами-воинами, нашу землю от фашистов геройски защищали старики, женщины и дети.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2936"/>
            <a:ext cx="5066173" cy="3691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7" y="1772816"/>
            <a:ext cx="3881035" cy="49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99" y="0"/>
            <a:ext cx="8992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годы Великой Отечественной Войны тысячи мальчишек и девчонок несли боевую службу в регулярных частях и соединениях Красной Армии, в партизанских отрядах, самоотверженно, наравне с взрослыми трудились в тылу.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" y="1484784"/>
            <a:ext cx="4531490" cy="3109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1008"/>
            <a:ext cx="5688632" cy="3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92696"/>
            <a:ext cx="4114800" cy="1512168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Девочки помогали в госпиталях, ухаживали за раненными бойцами.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794881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ТЯЖЕЛО БЫЛО ДЕТЯМ ВО ВРЕМЯ ВОЙНЫ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728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Многие оставались сиротами, потеряв своих близких, многих детей немцы уводили в </a:t>
            </a:r>
            <a:r>
              <a:rPr lang="ru-RU" dirty="0" smtClean="0"/>
              <a:t>концлагеря.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50" y="3649480"/>
            <a:ext cx="483717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2419147"/>
            <a:ext cx="4424040" cy="33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156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Тогда еще никто не знал, что в историю человечества </a:t>
            </a:r>
            <a:r>
              <a:rPr lang="ru-RU" dirty="0" smtClean="0"/>
              <a:t>эта война </a:t>
            </a:r>
            <a:r>
              <a:rPr lang="ru-RU" dirty="0"/>
              <a:t>войдет как самая кровопролитная. Никто не догадывался, что советскому народу предстоит пройти через нечеловеческие испытания, пройти и победить. Избавить мир от фашизма, показав всем, что дух солдата Красной Армии не дано сломить захватчикам.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4175"/>
            <a:ext cx="3528391" cy="5117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10836"/>
            <a:ext cx="3937620" cy="2946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0" y="4299618"/>
            <a:ext cx="5024203" cy="24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273</TotalTime>
  <Words>738</Words>
  <Application>Microsoft Office PowerPoint</Application>
  <PresentationFormat>Экран (4:3)</PresentationFormat>
  <Paragraphs>44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BlackTie</vt:lpstr>
      <vt:lpstr>Презентация PowerPoint</vt:lpstr>
      <vt:lpstr>НАЧАЛО ВОЙНЫ</vt:lpstr>
      <vt:lpstr>ПЕРВЫЕ ЧАСЫ ВОЙНЫ</vt:lpstr>
      <vt:lpstr>НА БОРЬБУ С ВРАГОМ ПОДНЯЛАСЬ ВСЯ НАША ОГРОМНАЯ СТРАНА!</vt:lpstr>
      <vt:lpstr>РОДНУЮ ЗЕМЛЮ ГЕРОЙСКИ ЗАЩИЩАЛИ ВСЕ</vt:lpstr>
      <vt:lpstr>Презентация PowerPoint</vt:lpstr>
      <vt:lpstr>Девочки помогали в госпиталях, ухаживали за раненными бойцами. </vt:lpstr>
      <vt:lpstr>ТЯЖЕЛО БЫЛО ДЕТЯМ ВО ВРЕМЯ ВОЙНЫ</vt:lpstr>
      <vt:lpstr>Презентация PowerPoint</vt:lpstr>
      <vt:lpstr>ОРУЖИЕ ПОБЕДЫ</vt:lpstr>
      <vt:lpstr>ОРУЖИЕ ПОБЕДЫ</vt:lpstr>
      <vt:lpstr>ДОЛГОЖДАННАЯ ПОБЕДА!!!</vt:lpstr>
      <vt:lpstr> 24 июня 1945 года в Москве прошел парад Победы </vt:lpstr>
      <vt:lpstr>ПРАЗДНИК ПОБЕДЫ</vt:lpstr>
      <vt:lpstr>Презентация PowerPoint</vt:lpstr>
      <vt:lpstr>  Будем достойны своих дедов и прадедов!   </vt:lpstr>
      <vt:lpstr>КАК ОТМЕЧАЮТ ДЕНЬ ПОБЕДЫ В НАШЕМ ГОРОДЕ?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ГОРОДЕ ВЛАДИМИРЕ ЕСТЬ ДОСТОПРИМЕЧАТЕЛЬНОСТИ ПОСВЯЩЕННЫЕ ВЕЛИКОЙ ОТЕЧЕСТВЕННОЙ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НЕ ПРОХОДИТ МИМО ДЕТСКОГО САДА</vt:lpstr>
      <vt:lpstr>В ДЕТСКОМ САДУ ПРОХОДИТ КОНЦЕРТ ПОСВЯЩЕННЫЙ ВЕЛИКОЙ ПОБЕДЕ</vt:lpstr>
      <vt:lpstr>ДЕТИ ВОЗЛАГАЮТ ЦВЕТЫ К ВЕЧНОМУ ОГНЮ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2018-04-29T08:15:18Z</dcterms:created>
  <dcterms:modified xsi:type="dcterms:W3CDTF">2018-04-29T12:48:29Z</dcterms:modified>
</cp:coreProperties>
</file>