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  <p:sldMasterId id="2147483663" r:id="rId4"/>
  </p:sldMasterIdLst>
  <p:sldIdLst>
    <p:sldId id="256" r:id="rId5"/>
    <p:sldId id="259" r:id="rId6"/>
    <p:sldId id="257" r:id="rId7"/>
    <p:sldId id="258" r:id="rId8"/>
    <p:sldId id="260" r:id="rId9"/>
    <p:sldId id="264" r:id="rId10"/>
    <p:sldId id="265" r:id="rId11"/>
    <p:sldId id="269" r:id="rId12"/>
    <p:sldId id="266" r:id="rId13"/>
    <p:sldId id="261" r:id="rId14"/>
    <p:sldId id="262" r:id="rId15"/>
    <p:sldId id="267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A2A-DFE4-4ADF-A5D4-DFF70BD28FAD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B866-8074-485C-90F0-482801C4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I\Pictures\2017-10-31 локальный диск Д-Док2 -Группа № м1\локальный диск Д-Док2 -Группа № м1 05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00138"/>
            <a:ext cx="3852863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>
            <a:lvl1pPr>
              <a:defRPr lang="ru-RU" sz="2000" b="1" smtClean="0">
                <a:effectLst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099798"/>
            <a:ext cx="4824536" cy="5482230"/>
          </a:xfrm>
        </p:spPr>
        <p:txBody>
          <a:bodyPr>
            <a:noAutofit/>
          </a:bodyPr>
          <a:lstStyle>
            <a:lvl1pPr marL="0" indent="0">
              <a:buNone/>
              <a:defRPr lang="ru-RU" sz="1200" smtClean="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1. Во время адаптационного периода нужно использовать гибкость в режимных процессах: принимать детей сначала на 2 часа, затем удлинять время пребывания с учетом того, как быстро ребенок привыкает.                                                                                                       2. Новых детей следует принимать на адаптацию постепенно, в неделю не более двух малышей.                                                                                                                                                         3. К детям нужно проявлять индивидуальный подход, особенно к очень чувствительным, замкнутым, сильно плачущим.                                                                                                                                                            4. Воспитатель должен быть снисходительным к плачу детей, отзывчивым на просьбы их  родителей, внимательным, спокойным, способным обеспечить группе благополучный эмоциональный климат.                                                                                                                        5. Воспитатель должен быть хорошим актером:                                                                                                                                                        уметь вовремя рассказать сказку, спеть песенку, знать много произведений устного народного творчества: </a:t>
            </a:r>
            <a:r>
              <a:rPr lang="ru-RU" dirty="0" err="1" smtClean="0"/>
              <a:t>потешек</a:t>
            </a:r>
            <a:r>
              <a:rPr lang="ru-RU" dirty="0" smtClean="0"/>
              <a:t>, </a:t>
            </a:r>
            <a:r>
              <a:rPr lang="ru-RU" dirty="0" err="1" smtClean="0"/>
              <a:t>пестушек</a:t>
            </a:r>
            <a:r>
              <a:rPr lang="ru-RU" dirty="0" smtClean="0"/>
              <a:t>, колыбельных песен, чтобы при случае отвлечь ребенка;                                                                                                                      использовать игры-забавы в качестве сюрпризного момента.                                                                                                                      6. Важное место должно занимать сотрудничество с родителями. Нужно так построить работу, чтобы с обеих сторон к ребенку предъявлялись единые требования.                                                                                                                                                                 7. Наглядная информация должна быть яркой, насыщенной, нести смысловую нагрузку и быть актуальной на данный момент.                                                                                                                                      8. Детские работы необходимо выставлять для обозрения родителям, чтобы они могли видеть, чем занимается ребенок в группе, и обсудить с ним успехи.                                                                                                                                                                             9. При необходимости следует направить родителей за помощью к другим специалистам детского сада (старшему воспитателю, музыкальному руководителю, логопеду и др.). 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7EEF-4700-4B30-A33B-1B6C21B59604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4D5-4E46-48FA-BD48-2F8EE206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5792-68A2-4472-9DB3-2FDC5ED9123F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5408-3B28-4E8B-94AD-55B78410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7248-C4AB-4373-A20A-AE86730BA19D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A17F-5CCD-4E28-B100-F5E41928E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9E23-903D-4D5A-BCE0-C20F2C30F019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2F34-4EDE-4CB8-809E-731312A0C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53FE-5D8E-4759-8ADC-45B7008E71B1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C6F1-D11F-46B2-85E2-D533B9CEF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87D0-2D55-4C83-848B-E429BC429947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2108-019A-444D-A500-4AA6D6FE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C839-5C9D-4BA9-AE01-01E2DC0AC5C4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0D1A-0787-431B-9A57-6C397690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832F-C294-44BC-A71F-A9825C1F1059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1CA9-EA1B-455F-BCB5-1E844BB5D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Муниципальное бюджетное дошкольное образовательное учреждение г. Владимира «Детский сад № 58»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04E8AF-2A5F-4099-B3D3-04E87D4AC2D8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D101B0-7920-4EFE-9537-1050194F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ДОК 1\Мои рисунки\здание  ДОУ\IMG_485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4613"/>
            <a:ext cx="6938962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91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Ильина Валентина Алексеевна,                                                                         воспитатель постоянно работающий на группе раннего возраста,               высшая квалификационная категория,                                                 педагогический стаж работы 33 года.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40041D-6408-42FA-8B55-E3FEE792DAE1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0E92A6-5BE4-4EDD-A4C9-1DF1498AA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2" descr="D:\ДОК 1\Мои рисунки\Изображение\Изображение 939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82750"/>
            <a:ext cx="67706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Обобщение опыта работы по теме:                                                                «Адаптация детей раннего возраста к условиям                                   дошкольного образовательного учреждения (ДОУ)»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39750" y="1412875"/>
            <a:ext cx="82296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Как помочь маленькому ребенку приспособиться к новой социальной среде, чтобы адаптация прошла легко и безболезненно?  Этот вопрос волнует всех, кто работает с малышами.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067E7-ECBB-4E4C-A435-9D0F33FDB3F7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53133C-F794-4E32-BA44-E65BAF00C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3" name="Picture 2" descr="D:\ДОК 2\Мои рисунки\Изображение\Мы играем\Изображение 1379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276475"/>
            <a:ext cx="43592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D:\ДОК 2\Мои рисунки\Изображение\Мы играем\Изображение 138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41663"/>
            <a:ext cx="4732337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C4700-6110-4635-AA50-7D483B98D55B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BE157E-4104-4A9B-B91D-0528DA601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Муниципальное бюджетное дошкольное образовательное </a:t>
            </a:r>
            <a:r>
              <a:rPr lang="ru-RU" smtClean="0"/>
              <a:t>учреждение                                                      г</a:t>
            </a:r>
            <a:r>
              <a:rPr lang="ru-RU" dirty="0" smtClean="0"/>
              <a:t>. Владимира «Детский сад № 58»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16013" y="1341438"/>
            <a:ext cx="6911975" cy="5183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Tm="39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Тяжело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родителям, которые видят неутешное горе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своего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жизнерадостного малыша</a:t>
            </a:r>
          </a:p>
        </p:txBody>
      </p:sp>
      <p:pic>
        <p:nvPicPr>
          <p:cNvPr id="20482" name="Picture 2" descr="C:\Users\MSI\Pictures\2017-10-31 локальный диск Д-Док2 -Группа № м1\локальный диск Д-Док2 -Группа № м1 05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4392612" cy="3295650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687888" y="90805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Взрослые гораздо хуже адаптируются в этой новой для них обстановке, чем дети. Поэтому одна из главных задач нередко состоит в оказании помощи именно взрослым. Не секрет, что взрослые сами могут создать обстановку тревожности, страха, необдуманно выражая свои чувства, очень болезненно расставаясь с малышом, недоверчиво относясь к педагогам. 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687888" y="3573463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Поэтому необходимо проводить с родителями беседы, консультации, практические мероприятия;                    приглашать родителей на досуги, игры; знакомить с условиями пребывания ребенка в детском саду, режимом, питанием. Родителям необходимо оказывать помощь в период адаптации ребенка, разъясняя, как должны вести себя родные и близкие, и выяснить у них особенности характера и поведения ребенка. </a:t>
            </a:r>
          </a:p>
        </p:txBody>
      </p:sp>
    </p:spTree>
  </p:cSld>
  <p:clrMapOvr>
    <a:masterClrMapping/>
  </p:clrMapOvr>
  <p:transition advTm="98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Модель организации адаптированного периода детей 3-го года жизни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3"/>
          <p:cNvGrpSpPr>
            <a:grpSpLocks noChangeAspect="1"/>
          </p:cNvGrpSpPr>
          <p:nvPr/>
        </p:nvGrpSpPr>
        <p:grpSpPr bwMode="auto">
          <a:xfrm>
            <a:off x="1143000" y="1090613"/>
            <a:ext cx="7239000" cy="6529387"/>
            <a:chOff x="1248" y="386"/>
            <a:chExt cx="8470" cy="8361"/>
          </a:xfrm>
        </p:grpSpPr>
        <p:sp>
          <p:nvSpPr>
            <p:cNvPr id="21508" name="AutoShape 4"/>
            <p:cNvSpPr>
              <a:spLocks noChangeAspect="1" noChangeArrowheads="1"/>
            </p:cNvSpPr>
            <p:nvPr/>
          </p:nvSpPr>
          <p:spPr bwMode="auto">
            <a:xfrm>
              <a:off x="1248" y="386"/>
              <a:ext cx="8470" cy="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4071" y="3452"/>
              <a:ext cx="2259" cy="1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pPr algn="ctr"/>
              <a:r>
                <a:rPr lang="ru-RU" sz="1200" b="1"/>
                <a:t>Организация адаптационного периода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V="1">
              <a:off x="5201" y="2755"/>
              <a:ext cx="1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4354" y="2058"/>
              <a:ext cx="1976" cy="8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Индивидуальный подход к ребенку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4213" y="4845"/>
              <a:ext cx="2258" cy="13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Создание предметно-развивающей среды  (ПРС) с использованием малых фольклорных форм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>
              <a:off x="3648" y="3730"/>
              <a:ext cx="42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6330" y="3730"/>
              <a:ext cx="56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4919" y="4566"/>
              <a:ext cx="1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954" y="3452"/>
              <a:ext cx="1692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Побуждение ребёнка к общению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2801" y="2893"/>
              <a:ext cx="0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2801" y="4427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580" y="2385"/>
              <a:ext cx="239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Интерес ребёнка к игре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389" y="4845"/>
              <a:ext cx="2400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Создание условий для общения со знакомыми  вещами и игрушками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6895" y="2931"/>
              <a:ext cx="2400" cy="1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Учёт и использование привычек и стереотипов поведения, особенности высшей нервной деятельности  (ВНД)</a:t>
              </a:r>
            </a:p>
            <a:p>
              <a:endParaRPr lang="ru-RU" sz="1200"/>
            </a:p>
            <a:p>
              <a:endParaRPr lang="ru-RU" sz="1200">
                <a:latin typeface="Arial" charset="0"/>
              </a:endParaRPr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5201" y="1361"/>
              <a:ext cx="1835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5201" y="1083"/>
              <a:ext cx="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 flipV="1">
              <a:off x="3930" y="1640"/>
              <a:ext cx="127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1672" y="386"/>
              <a:ext cx="2258" cy="18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 dirty="0"/>
                <a:t>Использование игр и игрушек: игрушек-забав, игрушек-сюрпризов, игры-инсценировки, театрализованные игры, </a:t>
              </a:r>
              <a:r>
                <a:rPr lang="ru-RU" sz="1200" dirty="0" smtClean="0"/>
                <a:t>игры-упражнения, пальчиковые игры</a:t>
              </a:r>
              <a:endParaRPr lang="ru-RU" sz="1200" dirty="0"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4570" y="386"/>
              <a:ext cx="1494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Учёт домашних привычек </a:t>
              </a:r>
              <a:endParaRPr lang="ru-RU" sz="1200"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7048" y="404"/>
              <a:ext cx="2259" cy="23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 dirty="0"/>
                <a:t>Гибкий </a:t>
              </a:r>
              <a:r>
                <a:rPr lang="ru-RU" sz="1200" dirty="0" smtClean="0"/>
                <a:t>режим и переход одного режимного моменту к другому </a:t>
              </a:r>
              <a:r>
                <a:rPr lang="ru-RU" sz="1200" dirty="0"/>
                <a:t>с использованием малых </a:t>
              </a:r>
              <a:r>
                <a:rPr lang="ru-RU" sz="1200" dirty="0" smtClean="0"/>
                <a:t>фольклорных форм, народной игрушки -  Петрушка, матрёшка, неваляшка, полюбившейся игрушки – мишка, зайка, петушок, лошадка.</a:t>
              </a:r>
              <a:endParaRPr lang="ru-RU" sz="1200" dirty="0">
                <a:latin typeface="Arial" charset="0"/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V="1">
              <a:off x="8057" y="4203"/>
              <a:ext cx="1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6895" y="4748"/>
              <a:ext cx="2541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8133" tIns="39067" rIns="78133" bIns="39067"/>
            <a:lstStyle/>
            <a:p>
              <a:r>
                <a:rPr lang="ru-RU" sz="1200"/>
                <a:t>Контроль за физическим психолого-эмоциональным состоянием ребёнка.</a:t>
              </a:r>
              <a:endParaRPr lang="ru-RU" sz="1200">
                <a:latin typeface="Arial" charset="0"/>
              </a:endParaRPr>
            </a:p>
          </p:txBody>
        </p:sp>
      </p:grpSp>
    </p:spTree>
  </p:cSld>
  <p:clrMapOvr>
    <a:masterClrMapping/>
  </p:clrMapOvr>
  <p:transition advTm="18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9812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критерии адаптации ребёнка к условиям детского сада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поведенческие  реакции ребёнка;                                                                                       *уровень нервно-психического развития ребёнка;                                                              *заболеваемость и течение болезни;                                                                                 *главные антропометрические показатели физического развития (рост, вес)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46543"/>
              </p:ext>
            </p:extLst>
          </p:nvPr>
        </p:nvGraphicFramePr>
        <p:xfrm>
          <a:off x="1592849" y="2743200"/>
          <a:ext cx="6028055" cy="375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145"/>
                <a:gridCol w="467995"/>
                <a:gridCol w="467995"/>
                <a:gridCol w="467995"/>
                <a:gridCol w="467995"/>
                <a:gridCol w="467995"/>
                <a:gridCol w="504190"/>
                <a:gridCol w="504190"/>
                <a:gridCol w="504190"/>
                <a:gridCol w="6343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Адаптационные дни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Настроение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Аппетит: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Завтрак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Обед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Полдник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Сон: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Засыпание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Длительность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Активность: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игре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речи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Взаимоотношения              с детьми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Взаимоотношения  со взрослыми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Условия обозначения: положительно +; неустойчиво +/-; отрицательно - ; болел – б; находился дома – 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7338" y="1662152"/>
            <a:ext cx="61339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Лист адаптации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 ребёнка_______________________________________________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рождения_________Возраст__________Дата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89429"/>
      </p:ext>
    </p:extLst>
  </p:cSld>
  <p:clrMapOvr>
    <a:masterClrMapping/>
  </p:clrMapOvr>
  <p:transition advTm="305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Главным расслабляющим средством в период адаптации для дошкольника является игра.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1430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Основная задача игр в период адаптации ребенка в детском саду – формирование эмоционального контакта, доверия детей к воспитателю. Ребенок должен увидеть в воспитателе доброго, всегда готового прийти на помощь человека (как мама) и интересного партнера в игре. Эмоциональное общение возникает на основе совместных действий, сопровождаемых улыбкой, ласковой интонацией, проявлением заботы к каждому малышу.</a:t>
            </a:r>
          </a:p>
          <a:p>
            <a:r>
              <a:rPr lang="ru-RU" dirty="0"/>
              <a:t> </a:t>
            </a:r>
            <a:r>
              <a:rPr lang="ru-RU" b="1" i="1" dirty="0"/>
              <a:t>Преимущества игры перед другими средствами расслабления:</a:t>
            </a:r>
            <a:endParaRPr lang="ru-RU" dirty="0"/>
          </a:p>
          <a:p>
            <a:r>
              <a:rPr lang="ru-RU" dirty="0"/>
              <a:t>-позволяет маленькому ребенку ощутить себя всемогущим;</a:t>
            </a:r>
          </a:p>
          <a:p>
            <a:r>
              <a:rPr lang="ru-RU" dirty="0"/>
              <a:t>-помогает не испытывать разочарования от того, что он мал и беспомощен, что должен исполнять чужие распоряжения;</a:t>
            </a:r>
          </a:p>
          <a:p>
            <a:r>
              <a:rPr lang="ru-RU" dirty="0"/>
              <a:t>-помогает познать окружающий мир, развить самоуважение, достигать успеха в собственных глазах;</a:t>
            </a:r>
          </a:p>
          <a:p>
            <a:r>
              <a:rPr lang="ru-RU" dirty="0"/>
              <a:t>-развивает искусство общения;</a:t>
            </a:r>
          </a:p>
          <a:p>
            <a:r>
              <a:rPr lang="ru-RU" dirty="0"/>
              <a:t>-помогает управлять своими чувствами;</a:t>
            </a:r>
          </a:p>
          <a:p>
            <a:r>
              <a:rPr lang="ru-RU" dirty="0"/>
              <a:t>-дает возможность пережить массу эмоций.</a:t>
            </a:r>
          </a:p>
        </p:txBody>
      </p:sp>
    </p:spTree>
    <p:extLst>
      <p:ext uri="{BB962C8B-B14F-4D97-AF65-F5344CB8AC3E}">
        <p14:creationId xmlns:p14="http://schemas.microsoft.com/office/powerpoint/2010/main" val="2730589392"/>
      </p:ext>
    </p:extLst>
  </p:cSld>
  <p:clrMapOvr>
    <a:masterClrMapping/>
  </p:clrMapOvr>
  <p:transition advTm="16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организации игр в период адаптации: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Правило 1: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Первое, и самое важное, правило —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добровольность участия в игре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Необходимо добиться того, чтобы ребенок захотел принять участие в предложенной игре. Заставляя, мы можем вызывать в малыше чувство протеста, негативизма, а в этом случае эффекта от игры ожидать не стоит. Напротив, увидев, как играют другие, увлекшись, ребенок сам включается в игру.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Правило 2: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Взрослый должен стать непосредственным участником игры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Своими действиями, эмоциональным общением с детьми он вовлекает их в игровую деятельность, делает ее важной и значимой для них. Он становится как бы центром притяжения в игре. Это особенно важно на первых этапах знакомства с новой игрой. В то же время взрослый организовывает и направляет игру. Таким образом, второе правило заключается в том, что взрослый совмещает две роли — участника и организатора. Причем совмещать эти роли взрослый должен и в дальнейшем.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Правило 3: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Многократное повторение игр, которое является необходимым условием развивающего эффекта.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Воспитанники по-разному и в разном темпе принимают и усваивают новое. Систематически участвуя в той или иной игре, дети начинают понимать ее содержание, лучше выполнять условия, которые создают игры для освоения и применения нового опыта.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Правило 4: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Наглядный материал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(определенные игрушки, различные предметы и т.д.)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надо беречь,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нельзя его превращать в обычный, всегда доступный. Во-первых, так он дольше сохранится, а во-вторых, этот материал долго останется для детей необычным.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Правило 5: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Взрослый не должен оценивать действия ребенка: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слова типа «Неверно, не так» или «Молодец, правильно» в данном случае не используются. Дайте ребенку возможность проявить, выразить себя, не загоняйте его в свои, даже самые лучшие, рамки. Он по-своему видит мир, у него есть свой взгляд на вещи, помогите ему выразить все это!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872074"/>
      </p:ext>
    </p:extLst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Полезно использовать </a:t>
            </a:r>
            <a:r>
              <a:rPr lang="ru-RU" sz="1400" b="1" dirty="0" smtClean="0"/>
              <a:t>пальчиковые </a:t>
            </a:r>
            <a:r>
              <a:rPr lang="ru-RU" sz="1400" b="1" dirty="0"/>
              <a:t>игры – через них в том числе происходит знакомство со взрослым</a:t>
            </a:r>
            <a:r>
              <a:rPr lang="ru-RU" sz="1400" b="1" dirty="0" smtClean="0"/>
              <a:t>.</a:t>
            </a:r>
            <a:r>
              <a:rPr lang="ru-RU" sz="1400" b="1" u="sng" dirty="0"/>
              <a:t> Пальчиковая гимнастика</a:t>
            </a:r>
            <a:endParaRPr lang="ru-RU" sz="1400" dirty="0"/>
          </a:p>
          <a:p>
            <a:r>
              <a:rPr lang="ru-RU" sz="1400" dirty="0"/>
              <a:t>Гимнастика для пальчиков помогает ребенку расслабиться, способствует снятию напряжения, переключает внимание (если ребеночек плачет), способствует развитию мелкой моторики, координации движений, облегчая процесс рисования, лепки, конструирования и бытовой деятельности, развивает </a:t>
            </a:r>
            <a:r>
              <a:rPr lang="ru-RU" sz="1400" dirty="0" smtClean="0"/>
              <a:t>речь.</a:t>
            </a:r>
          </a:p>
          <a:p>
            <a:r>
              <a:rPr lang="ru-RU" sz="1400" dirty="0" smtClean="0"/>
              <a:t>1.Мы </a:t>
            </a:r>
            <a:r>
              <a:rPr lang="ru-RU" sz="1400" dirty="0"/>
              <a:t>капусту рубим-рубим (изображаем, как будто мы рубим ребром ладони)</a:t>
            </a:r>
          </a:p>
          <a:p>
            <a:r>
              <a:rPr lang="ru-RU" sz="1400" dirty="0"/>
              <a:t>Мы капусту трем-трем (трем ладошка о ладошку)</a:t>
            </a:r>
          </a:p>
          <a:p>
            <a:r>
              <a:rPr lang="ru-RU" sz="1400" dirty="0"/>
              <a:t>Мы капусту солим-солим (соответствующее движение щепоткой)</a:t>
            </a:r>
          </a:p>
          <a:p>
            <a:r>
              <a:rPr lang="ru-RU" sz="1400" dirty="0"/>
              <a:t>Мы капусту мнем-мнем (мнем руками)</a:t>
            </a:r>
          </a:p>
          <a:p>
            <a:r>
              <a:rPr lang="ru-RU" sz="1400" b="1" u="sng" dirty="0" smtClean="0"/>
              <a:t>Полезно </a:t>
            </a:r>
            <a:r>
              <a:rPr lang="ru-RU" sz="1400" b="1" u="sng" dirty="0"/>
              <a:t>использовать игры на коленках с детьми раннего возраста.</a:t>
            </a:r>
            <a:endParaRPr lang="ru-RU" sz="1400" dirty="0"/>
          </a:p>
          <a:p>
            <a:r>
              <a:rPr lang="ru-RU" sz="1400" dirty="0"/>
              <a:t>  Прикосновение </a:t>
            </a:r>
            <a:r>
              <a:rPr lang="ru-RU" sz="1400" dirty="0" smtClean="0"/>
              <a:t>стимулирует выделение мозгом важных гормонов, способствующих росту </a:t>
            </a:r>
            <a:r>
              <a:rPr lang="ru-RU" sz="1400" dirty="0"/>
              <a:t>ребенка. Любовь взрослых (родителей, педагогов)  - не только ключ  к созданию нерасторжимых уз между ребенком и взрослым, ее проявления влияют также на формирование нервных связей. Отношение ребенка к себе и к окружающему миру отражается на его отношениях с родителями. Видя теплую и чуткую заботу со стороны родителей (педагогов), дети ощущают себя в безопасности и начинают испытывать доверие и привязанность к окружающим.</a:t>
            </a:r>
          </a:p>
          <a:p>
            <a:r>
              <a:rPr lang="ru-RU" sz="1400" dirty="0"/>
              <a:t>Дети раннего возраста очень любят сидеть на коленках у взрослых и радуются, когда педагог (родитель) начинает их подкидывать, как бы ронять.</a:t>
            </a:r>
          </a:p>
          <a:p>
            <a:r>
              <a:rPr lang="ru-RU" sz="1400" dirty="0"/>
              <a:t>Положительную роль «игры на коленках» имеют и в адаптационный период детей. Эмоциональное тактильное общение воспитателя с ребенком помогает второму пережить временное расставание с мамой. Даже дети, которые сначала не идут на руки, не хотят, чтобы к ним прикасались, постепенно видя, как весело другим деткам, откликаются на предложение поиграть с </a:t>
            </a:r>
            <a:r>
              <a:rPr lang="ru-RU" sz="1400" dirty="0" smtClean="0"/>
              <a:t>воспитателем</a:t>
            </a:r>
            <a:endParaRPr lang="ru-RU" sz="1400" dirty="0"/>
          </a:p>
          <a:p>
            <a:r>
              <a:rPr lang="ru-RU" sz="1400" b="1" dirty="0"/>
              <a:t>Игра: «Раз, два, три, бум!»</a:t>
            </a:r>
            <a:endParaRPr lang="ru-RU" sz="1400" dirty="0"/>
          </a:p>
          <a:p>
            <a:r>
              <a:rPr lang="ru-RU" sz="1400" dirty="0"/>
              <a:t>-Усадите ребенка на колени лицом к себе.</a:t>
            </a:r>
          </a:p>
          <a:p>
            <a:r>
              <a:rPr lang="ru-RU" sz="1400" dirty="0"/>
              <a:t> -Произнесите: «Раз, два, три, бум!» – и очень аккуратно прижмите лоб ребенка к себе.</a:t>
            </a:r>
          </a:p>
          <a:p>
            <a:r>
              <a:rPr lang="ru-RU" sz="1400" dirty="0"/>
              <a:t>- С теми же словами прижмите нос ребенка к себе.</a:t>
            </a:r>
          </a:p>
          <a:p>
            <a:r>
              <a:rPr lang="ru-RU" sz="1400" dirty="0"/>
              <a:t> -Продолжайте в том же духе, каждый раз на слове «бум» прижимая к себе разные части тела ребенка:</a:t>
            </a:r>
          </a:p>
          <a:p>
            <a:r>
              <a:rPr lang="ru-RU" sz="1400" dirty="0"/>
              <a:t>локти, колени, щеки, уши, подбородок.</a:t>
            </a:r>
          </a:p>
        </p:txBody>
      </p:sp>
    </p:spTree>
    <p:extLst>
      <p:ext uri="{BB962C8B-B14F-4D97-AF65-F5344CB8AC3E}">
        <p14:creationId xmlns:p14="http://schemas.microsoft.com/office/powerpoint/2010/main" val="2679828344"/>
      </p:ext>
    </p:extLst>
  </p:cSld>
  <p:clrMapOvr>
    <a:masterClrMapping/>
  </p:clrMapOvr>
  <p:transition advTm="15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477000"/>
          </a:xfrm>
        </p:spPr>
        <p:txBody>
          <a:bodyPr/>
          <a:lstStyle/>
          <a:p>
            <a:pPr algn="l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Примерный подбор игр для адаптации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Игра № 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 Игра в объятия»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обнимайте своего малыша – это очень полезно для развития его мозга. Еще важнее – в минуту опасности.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ваш малыш забредет туда, где ему не следует находиться, подхватите его на руки, прижмите к себе и объясните: «Туда тебе ходить нельзя – это опасно». По тону вашего голоса он поймет, что совершил что – то нехорошее. По объятию при произнесению этих слов он почувствует, что вы заботитесь о нем и хотите его защитить. Это повышает уровень взаимного доверия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Игра №2.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Петрушка»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кукла Петрушка.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Незаметно для ребенка педагог надевает на руку игрушку, затем начинает игру. Петрушка подходит к малышу, кланяется.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 Петрушка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веселая игрушка! Привет-привет!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Затем Петрушка предлагает малышу поздороваться, берет его руку в свои.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Давай здороваться! Дай ручку!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этого Петрушка выполняет различные действия: хлопает в ладоши, танцует и поет, предлагая ребенку повторить эти действия.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-Давай хлопать в ладошки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хлоп-хлоп-хлоп! А сейчас я песенку спою: ля-ля-ля! Ля-ля-ля!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Затем Петрушка прячется и появляется вновь. Игра заканчивается тем, что игрушка прощается и уходит.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№3. 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Хлопаем в ладоши!»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Педагог хлопает в ладоши со словами: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Хлопну я в ладоши, буду я хороший, Хлопнем мы в ладоши, будем мы хорошие!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Затем предлагает малышу похлопать в ладоши вместе с ним: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Давай похлопаем в ладоши вместе.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малыш не повторяет действия педагога, а только смотрит, можно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попробовать взять его ладони в свои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совершить хлопки ими. Но если ребенок сопротивляется, 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следует настаивать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возможно, в следующий раз он проявит больше инициативы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Игра №4.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Шарик»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маленький пластмассовый шарик (который может поместиться в зажатой ладони).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Педагог показывает ребенку шарик и предлагает поиграть.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Смотри, какой красивый шарик. Давай поиграем: я шарик буду прятать, а ты угадывай, в какой он руке.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этого педагог убирает руки за спину и прячет шарик в кулак. Затем выставляет обе руки, зажатые в кулаки, вперед и предлагает ребенку угадать и показать, в какой руке находится шарик. После чего переворачивает руку и раскрывает ладонь.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 В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какой руке шарик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угадай! Правильно угадал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вот он, шарик, смотри! Давай спрячем шарик еще раз!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Детям нравится эта игра, поэтому, скорее всего, игровое действие придется повторить многократно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9489"/>
      </p:ext>
    </p:extLst>
  </p:cSld>
  <p:clrMapOvr>
    <a:masterClrMapping/>
  </p:clrMapOvr>
  <p:transition advTm="1353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своей многолетней практике работы с детьми раннего возраста всегда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малые фольклорные жанры, как одно из средств, облегчающих период адаптации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Фольклор, используемый в первые дни пребывания ребенка в дошкольном учреждении, приобретает особую значимость. С его помощью легче установить с малышом эмоциональный контакт, вызвать у него положительные эмоции и симпатию к малознакомому человеку-воспитателю. 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Поскольку самым важным моментом для ребенка является его встреча с воспитателем, то встречаю его с улыбкой, ласково обращаюсь к нему, обеспечивая контакт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«глаза в глаза»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здороваюсь и приглашаю пройти в группу, используя в этот момент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«Заинька мой»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Доброе утро, заинька, мой.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Доброе утро, Сашенька, дорогой.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А, я Сашеньку люблю,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Ему песенку спою.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MSI\Pictures\2017-10-31 локальный диск Д-Док2 -Группа № м1\локальный диск Д-Док2 -Группа № м1 0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78425"/>
            <a:ext cx="39624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9138" y="62484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Такие добрые, ласковые слова стараюсь говорить всем детям, приходящим в детский сад. </a:t>
            </a:r>
          </a:p>
        </p:txBody>
      </p:sp>
    </p:spTree>
    <p:extLst>
      <p:ext uri="{BB962C8B-B14F-4D97-AF65-F5344CB8AC3E}">
        <p14:creationId xmlns:p14="http://schemas.microsoft.com/office/powerpoint/2010/main" val="544164326"/>
      </p:ext>
    </p:extLst>
  </p:cSld>
  <p:clrMapOvr>
    <a:masterClrMapping/>
  </p:clrMapOvr>
  <p:transition advTm="194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Фольклорные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игры являются синтезом поэтического слова и движения. Движение конкретизирует образ, а слово помогает более четко и выразительно выполнять движение.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Игры с использованием малых жанров фольклора позволяют мне, в сложный адаптационный период, побудить детей к двигательной активности — обыгрыванию сюжета с помощью пальцев рук, ног, мимики.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которые сопровождают игровые движения, являются прекрасным посредником для установления контакта с ребенком, они забавляют детей, вызывают у них радость. Если ребенок ещё плохо говорит, не может рассказать взрослому о своих переживаниях, то в таких играх ребенок может чувствовать себя раскрепощенно. Проигрывая различные ситуации с помощью движений рук, тела, ребёнок освобождается от напряжения и беспокойства. Воспитатель получает возможность увидеть внутренний мир ребёнка в данный момент. При проведении пальчиковых и подвижных игр использую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«Этот пальчик – дедушка»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«Большие ноги шли по дороге»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«Солнце»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«Дождик»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пальчик — дедушка, этот пальчик – бабушка,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Этот пальчик — папочка, этот пальчик — мамочка,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вот этот пальчик — я, вот и вся моя семья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MSI\Pictures\2017-10-31 локальный диск Д-Док2 -Группа № м1\локальный диск Д-Док2 -Группа № м1 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2971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485679"/>
      </p:ext>
    </p:extLst>
  </p:cSld>
  <p:clrMapOvr>
    <a:masterClrMapping/>
  </p:clrMapOvr>
  <p:transition advTm="119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/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поддержать у ребенка положительное эмоциональное отношение, интерес к бытовому процессу – умыванию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причёсыванию, одеванию, приёму пищи, укладыванию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спать помогают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прибаутки,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только помогут сделать умывание приятным, но и будут стимулировать мышление, память, вызывать радостные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эмоции.                                                                            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Ай, лады – лады, лады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лады, лады, лады,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боимся мы воды!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Чистая водичка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Умоет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наше личико,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Вымоет ладошки,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Намочит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 немножко.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MSI\Pictures\2017-02-17 локальный диск Д-Док2-Мои рисунки-изображение -папка Феврал 17\локальный диск Д-Док2-Мои рисунки-изображение -папка Феврал 17 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50" y="1438751"/>
            <a:ext cx="3048000" cy="2360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3124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/>
              <a:t>«</a:t>
            </a:r>
            <a:r>
              <a:rPr lang="ru-RU" sz="1600" b="1" i="1" dirty="0"/>
              <a:t>Петушок – </a:t>
            </a:r>
            <a:r>
              <a:rPr lang="ru-RU" sz="1600" b="1" i="1" dirty="0" smtClean="0"/>
              <a:t>петушок»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Петушок-петушок,</a:t>
            </a:r>
            <a:br>
              <a:rPr lang="ru-RU" sz="1600" dirty="0"/>
            </a:br>
            <a:r>
              <a:rPr lang="ru-RU" sz="1600" dirty="0"/>
              <a:t>Подари мне гребешок.</a:t>
            </a:r>
            <a:br>
              <a:rPr lang="ru-RU" sz="1600" dirty="0"/>
            </a:br>
            <a:r>
              <a:rPr lang="ru-RU" sz="1600" dirty="0"/>
              <a:t>Ну, пожалуйста, прошу,                                                                                          Я кудряшки расчешу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1600" b="1" i="1" dirty="0"/>
              <a:t>«Умница, Катенька»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Умница, Катенька,</a:t>
            </a:r>
            <a:br>
              <a:rPr lang="ru-RU" sz="1600" dirty="0"/>
            </a:br>
            <a:r>
              <a:rPr lang="ru-RU" sz="1600" dirty="0"/>
              <a:t>Ешь кашку </a:t>
            </a:r>
            <a:r>
              <a:rPr lang="ru-RU" sz="1600" dirty="0" err="1"/>
              <a:t>сладеньку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/>
              <a:t>Вкусную, пушистую,                                                                                           Мягкую, душистую!</a:t>
            </a:r>
          </a:p>
          <a:p>
            <a:endParaRPr lang="ru-RU" dirty="0"/>
          </a:p>
        </p:txBody>
      </p:sp>
      <p:pic>
        <p:nvPicPr>
          <p:cNvPr id="5" name="Рисунок 4" descr="C:\Users\MSI\Pictures\2017-02-17 локальный диск Д-Док2-Мои рисунки-изображение -папка Феврал 17\локальный диск Д-Док2-Мои рисунки-изображение -папка Феврал 17 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3018241"/>
            <a:ext cx="302133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 1\Мои рисунки\Изображение\Изображение 9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5056"/>
            <a:ext cx="2879725" cy="216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19572"/>
      </p:ext>
    </p:extLst>
  </p:cSld>
  <p:clrMapOvr>
    <a:masterClrMapping/>
  </p:clrMapOvr>
  <p:transition advTm="96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350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Обобщение опыта работы                                                                              «Адаптация детей раннего возраста к условиям ДОУ»</a:t>
            </a:r>
            <a:endParaRPr lang="ru-RU" sz="2000" dirty="0" smtClean="0"/>
          </a:p>
        </p:txBody>
      </p:sp>
      <p:pic>
        <p:nvPicPr>
          <p:cNvPr id="15362" name="Picture 2" descr="D:\ДОК 2\Мои рисунки\Изображение\Мы играем\Изображение 1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376363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ДОК 2\Мои рисунки\Изображение\Мы играем\Изображение 1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68638"/>
            <a:ext cx="4851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729163" y="1341438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Как помочь маленькому ребенку приспособиться к новой социальной среде, чтобы адаптация прошла легко и безболезненно?  Этот вопрос волнует всех, кто работает с малышами</a:t>
            </a:r>
            <a:r>
              <a:rPr lang="ru-RU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 advTm="15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малых фольклорных жанров волшебно действуют на ребенка сами по себе, а если их произносить ласковым нежным голосом — эффект усиливается вдвойне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“Доброе утро”… Ранний период жизни ребёнка. Он во многом зависит от взрослых, воспитывающих малыша. Прекрасно, если родители и воспитатели наполняют жизнь ребёнка светом добра и ласки, если способны духовно обогатить среду, в которой он растёт, расцветить всеми цветами радуги, заложить предпосылки высоких человеческих начал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Многолетний опыт работы, показал, что использование малых жанров фольклорных произведений, наряду с другими факторами, способствует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эмоциональному благополучию детей, помогает им почувствовать себя комфортно и защищено, что облегчает период адаптации, способствует их дальнейшему психическому развитию. То, что заложено в детстве, будет питать человека на протяжении всей его жизни. Поэтому, так важно окружить детей теплом и наполнить их детство с первых дней настоящими сокровищами народной мудрости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 descr="C:\Users\MSI\Pictures\2017-10-31 локальный диск Д-Док2 -Группа № м1\локальный диск Д-Док2 -Группа № м1 0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599"/>
            <a:ext cx="2438400" cy="324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MSI\Pictures\2017-10-31 локальный диск Д-Док2 -Группа № м1\локальный диск Д-Док2 -Группа № м1 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503295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41841"/>
      </p:ext>
    </p:extLst>
  </p:cSld>
  <p:clrMapOvr>
    <a:masterClrMapping/>
  </p:clrMapOvr>
  <p:transition advTm="411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6143625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 в помощь воспитателям по теме:                                         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раннего возраста к условиям ДОУ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1.Адаптация к условиям детского сада: управление процессом, диагностика, рекомендации/автор-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состовитель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Н.В. Соколовская. – Волгоград: Учитель, 2008г.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2. Белкина Л.В. «Адаптация детей раннего возраста к условиям ДОУ» Практическое пособие. – Воронеж «Учитель», 2004г.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раннего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дошкольных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учреждениях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воспитателей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К.П.Печора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Г.В.Пантюхина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Л.Г.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М.: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1986г.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Кроха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воспитанию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обучениюи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трёх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Григорьева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Г.Г.,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Кочеткова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Н.П.,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Сергеева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Д.В.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2006г.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Воспитателю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семьёй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агик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Л.В.,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Куликова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Маркова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Т.А.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Виноградовой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М.: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1989г.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Голицина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Н.С.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Годовое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комплексно-тематическое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детском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режиме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дня,1-я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младшая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М.: “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СКРИПТОРИЙ 2003”2016г.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Голицина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Н.С.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Конспекты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комплексно-тематических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дня,1-я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младшая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Интегрированный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М.: “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СКРИПТОРИЙ 2003”2016г.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8.Томашевская Л.В.,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Герц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Е.Ю.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Герц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Анрющенкова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Интегрированные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детскому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Учебное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.: ООО “ИЗДАТЕЛЬСТВО “ДЕТСТВО_ПРЕСС”.2011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</a:rPr>
              <a:t>Ведущая роль в этом процессе принадлежит воспитателю</a:t>
            </a:r>
            <a:r>
              <a:t>.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3887788" cy="55435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140200" y="1100138"/>
            <a:ext cx="4824413" cy="5481637"/>
          </a:xfrm>
        </p:spPr>
        <p:txBody>
          <a:bodyPr/>
          <a:lstStyle/>
          <a:p>
            <a:r>
              <a:rPr sz="1400">
                <a:latin typeface="Times New Roman" pitchFamily="18" charset="0"/>
                <a:cs typeface="Times New Roman" pitchFamily="18" charset="0"/>
              </a:rPr>
              <a:t>1. Во время адаптационного периода нужно использовать гибкость в режимных процессах: принимать детей сначала на 2 часа, затем удлинять время пребывания с учетом того, как быстро ребенок привыкает.                                                                                     2. Новых детей следует принимать на адаптацию постепенно, в неделю не более двух малышей.                                                                                                                                                         3. К детям нужно проявлять индивидуальный подход, особенно к очень чувствительным, замкнутым, сильно плачущим.                                                                                                                                                            4. Воспитатель должен быть снисходительным к плачу детей, отзывчивым на просьбы их  родителей, внимательным, спокойным, способным обеспечить группе благополучный эмоциональный климат.                                                                                                                        5. Воспитатель должен быть хорошим актером:                                                                                                                                                        уметь вовремя рассказать сказку, спеть песенку, знать много произведений устного народного творчества: потешек, пестушек, колыбельных песен, чтобы при случае отвлечь ребенка; использовать игры-забавы в качестве сюрпризного момента.                                                                                                                                                                                                                                      6. Важное место должно занимать сотрудничество с родителями. Нужно так построить работу, чтобы с обеих сторон к ребенку предъявлялись единые требования.                                                                                                                                                                 7. Наглядная информация должна быть яркой, насыщенной, нести смысловую нагрузку и быть актуальной на данный момент.</a:t>
            </a:r>
          </a:p>
        </p:txBody>
      </p:sp>
    </p:spTree>
  </p:cSld>
  <p:clrMapOvr>
    <a:masterClrMapping/>
  </p:clrMapOvr>
  <p:transition advTm="72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Ильина Валентина Алексеевна,                                                                      постоянно работающий на группе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возраста,                                       высшая квалификационная категория, педагогический стаж работы 33 года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ДОК 1\Мои рисунки\Изображение\Изображение 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4525"/>
            <a:ext cx="4710113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Users\MSI\Pictures\2017-10-31 локальный диск Д-Док2 -Группа № м1\локальный диск Д-Док2 -Группа № м1 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12875"/>
            <a:ext cx="385445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6249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– от лат. «приспособляю» - это сложный процесс приспособления или привыкания организма к новой обстановке, который происходит на разных уровнях: физиологическом, социальном, психологическом.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процесс адаптации детей раннего возраста к условиям системы дошкольного образовательного учреждения.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использование комплекса мероприятий для сохранения и развития естественных адаптационных механизмов.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Главная цель: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создать благоприятные условия, способствующие комфортной адаптации ребенка к условиям ДОУ.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в изменившихся условиях.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Оказание родителям практической и консультативной помощи и убеждение их в необходимости воспитания ребенка с учетом возрастных закономерностей развития и индивидуальных особенностей.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единого стиля воспитания и общения с ребенком в семье и ДОУ.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Окружение ребенка душевным теплом, заботой и лаской для установления доверительных отношений с сотрудниками ДОУ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развивающей среды базируется на двух идеалах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Детский сад  - дом родной для малыша.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Организованная среда для игр и отдыха и разнообразной доступной этому возрасту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MSI\AppData\Local\Temp\7zO464D39F1\SDC13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SI\Downloads\SDC13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4" y="1286522"/>
            <a:ext cx="3327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SI\Downloads\SDC13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3849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SI\AppData\Local\Temp\7zO464944C0\SDC13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4121"/>
            <a:ext cx="3410505" cy="25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MSI\AppData\Local\Temp\7zOC18EBF7E\SDC139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" y="4133850"/>
            <a:ext cx="3418150" cy="2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6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Организованная среда для игр и отдыха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5" descr="C:\Users\MSI\AppData\Local\Temp\7zO464692CC\SDC13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2893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SI\Downloads\SDC13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0987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SI\Downloads\SDC13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0133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SI\Downloads\SDC1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15988"/>
            <a:ext cx="3293616" cy="24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19251"/>
      </p:ext>
    </p:extLst>
  </p:cSld>
  <p:clrMapOvr>
    <a:masterClrMapping/>
  </p:clrMapOvr>
  <p:transition advTm="16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Организованная среда для игр и отдыха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6" descr="C:\Users\MSI\Downloads\SDC13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1" y="838200"/>
            <a:ext cx="3216675" cy="24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SI\Downloads\SDC13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327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SI\Downloads\SDC13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SI\Pictures\2017-10-31 локальный диск Д-Док2 -Группа № м1\локальный диск Д-Док2 -Группа № м1 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77" y="6477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SI\Pictures\2017-10-31 локальный диск Д-Док2 -Группа № м1\локальный диск Д-Док2 -Группа № м1 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79" y="2305050"/>
            <a:ext cx="2921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SI\Pictures\2017-10-31 локальный диск Д-Док2 -Группа № м1\локальный диск Д-Док2 -Группа № м1 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" y="4586243"/>
            <a:ext cx="2927410" cy="21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71938"/>
      </p:ext>
    </p:extLst>
  </p:cSld>
  <p:clrMapOvr>
    <a:masterClrMapping/>
  </p:clrMapOvr>
  <p:transition advTm="399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411162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разнообразной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доступной этому возрасту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 descr="C:\Users\MSI\AppData\Local\Temp\7zOC7E91C38\SDC1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141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SI\Downloads\SDC13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SI\Downloads\SDC13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AppData\Local\Temp\7zOC7ED6603\SDC13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SI\Pictures\2017-10-31 локальный диск Д-Док2 -Группа № м1\локальный диск Д-Док2 -Группа № м1 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496442"/>
            <a:ext cx="2944797" cy="22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62379"/>
      </p:ext>
    </p:extLst>
  </p:cSld>
  <p:clrMapOvr>
    <a:masterClrMapping/>
  </p:clrMapOvr>
  <p:transition advTm="658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684</Words>
  <Application>Microsoft Office PowerPoint</Application>
  <PresentationFormat>Экран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Специальное оформление</vt:lpstr>
      <vt:lpstr>1_Специальное оформление</vt:lpstr>
      <vt:lpstr>3_Специальное оформление</vt:lpstr>
      <vt:lpstr>Муниципальное бюджетное дошкольное образовательное учреждение                                                      г. Владимира «Детский сад № 58»</vt:lpstr>
      <vt:lpstr>Обобщение опыта работы                                                                              «Адаптация детей раннего возраста к условиям ДОУ»</vt:lpstr>
      <vt:lpstr>Ведущая роль в этом процессе принадлежит воспитателю.</vt:lpstr>
      <vt:lpstr>Ильина Валентина Алексеевна,                                                                      постоянно работающий на группе раннего возраста,                                       высшая квалификационная категория, педагогический стаж работы 33 года                                     </vt:lpstr>
      <vt:lpstr>Адаптация – от лат. «приспособляю» - это сложный процесс приспособления или привыкания организма к новой обстановке, который происходит на разных уровнях: физиологическом, социальном, психологическом. Объект: процесс адаптации детей раннего возраста к условиям системы дошкольного образовательного учреждения. Предмет: использование комплекса мероприятий для сохранения и развития естественных адаптационных механизмов. Главная цель: создать благоприятные условия, способствующие комфортной адаптации ребенка к условиям ДОУ. Задачи: Сохранение и укрепление здоровья детей в изменившихся условиях. Оказание родителям практической и консультативной помощи и убеждение их в необходимости воспитания ребенка с учетом возрастных закономерностей развития и индивидуальных особенностей. Формирование единого стиля воспитания и общения с ребенком в семье и ДОУ. Окружение ребенка душевным теплом, заботой и лаской для установления доверительных отношений с сотрудниками ДОУ  </vt:lpstr>
      <vt:lpstr> Модель развивающей среды базируется на двух идеалах 1. Детский сад  - дом родной для малыша. 2. Организованная среда для игр и отдыха и разнообразной доступной этому возрасту деятельности.   </vt:lpstr>
      <vt:lpstr>  2. Организованная среда для игр и отдыха  </vt:lpstr>
      <vt:lpstr> 2. Организованная среда для игр и отдыха  </vt:lpstr>
      <vt:lpstr> и разнообразной доступной этому возрасту самостоятельной деятельности.</vt:lpstr>
      <vt:lpstr>Тяжело  родителям, которые видят неутешное горе                                                       своего всегда жизнерадостного малыша</vt:lpstr>
      <vt:lpstr>  Модель организации адаптированного периода детей 3-го года жизни   </vt:lpstr>
      <vt:lpstr>Основные критерии адаптации ребёнка к условиям детского сада * поведенческие  реакции ребёнка;                                                                                       *уровень нервно-психического развития ребёнка;                                                              *заболеваемость и течение болезни;                                                                                 *главные антропометрические показатели физического развития (рост, вес) </vt:lpstr>
      <vt:lpstr> Главным расслабляющим средством в период адаптации для дошкольника является игра. </vt:lpstr>
      <vt:lpstr>    Правила организации игр в период адаптации:   Правило 1: Первое, и самое важное, правило — добровольность участия в игре. Необходимо добиться того, чтобы ребенок захотел принять участие в предложенной игре. Заставляя, мы можем вызывать в малыше чувство протеста, негативизма, а в этом случае эффекта от игры ожидать не стоит. Напротив, увидев, как играют другие, увлекшись, ребенок сам включается в игру. Правило 2: Взрослый должен стать непосредственным участником игры. Своими действиями, эмоциональным общением с детьми он вовлекает их в игровую деятельность, делает ее важной и значимой для них. Он становится как бы центром притяжения в игре. Это особенно важно на первых этапах знакомства с новой игрой. В то же время взрослый организовывает и направляет игру. Таким образом, второе правило заключается в том, что взрослый совмещает две роли — участника и организатора. Причем совмещать эти роли взрослый должен и в дальнейшем. Правило 3: Многократное повторение игр, которое является необходимым условием развивающего эффекта. Воспитанники по-разному и в разном темпе принимают и усваивают новое. Систематически участвуя в той или иной игре, дети начинают понимать ее содержание, лучше выполнять условия, которые создают игры для освоения и применения нового опыта. Правило 4: Наглядный материал (определенные игрушки, различные предметы и т.д.) надо беречь, нельзя его превращать в обычный, всегда доступный. Во-первых, так он дольше сохранится, а во-вторых, этот материал долго останется для детей необычным. Правило 5: Взрослый не должен оценивать действия ребенка: слова типа «Неверно, не так» или «Молодец, правильно» в данном случае не используются. Дайте ребенку возможность проявить, выразить себя, не загоняйте его в свои, даже самые лучшие, рамки. Он по-своему видит мир, у него есть свой взгляд на вещи, помогите ему выразить все это! </vt:lpstr>
      <vt:lpstr>Презентация PowerPoint</vt:lpstr>
      <vt:lpstr>                                                                                 Примерный подбор игр для адаптации Игра № 1: « Игра в объятия» Чаще обнимайте своего малыша – это очень полезно для развития его мозга. Еще важнее – в минуту опасности. Если ваш малыш забредет туда, где ему не следует находиться, подхватите его на руки, прижмите к себе и объясните: «Туда тебе ходить нельзя – это опасно». По тону вашего голоса он поймет, что совершил что – то нехорошее. По объятию при произнесению этих слов он почувствует, что вы заботитесь о нем и хотите его защитить. Это повышает уровень взаимного доверия.                                                                                                                                                                                                                       Игра №2. «Петрушка» Оборудование: кукла Петрушка. Ход игры: Незаметно для ребенка педагог надевает на руку игрушку, затем начинает игру. Петрушка подходит к малышу, кланяется. — Я Петрушка— веселая игрушка! Привет-привет! Затем Петрушка предлагает малышу поздороваться, берет его руку в свои. —Давай здороваться! Дай ручку! После этого Петрушка выполняет различные действия: хлопает в ладоши, танцует и поет, предлагая ребенку повторить эти действия. -Давай хлопать в ладошки — хлоп-хлоп-хлоп! А сейчас я песенку спою: ля-ля-ля! Ля-ля-ля! Затем Петрушка прячется и появляется вновь. Игра заканчивается тем, что игрушка прощается и уходит. Игра №3. «Хлопаем в ладоши!» Ход игры: Педагог хлопает в ладоши со словами: —Хлопну я в ладоши, буду я хороший, Хлопнем мы в ладоши, будем мы хорошие! Затем предлагает малышу похлопать в ладоши вместе с ним: —Давай похлопаем в ладоши вместе. Если малыш не повторяет действия педагога, а только смотрит, можно попробовать взять его ладони в свои и совершить хлопки ими. Но если ребенок сопротивляется, не следует настаивать, возможно, в следующий раз он проявит больше инициативы.                                                                                                                           Игра №4. «Шарик» Оборудование: маленький пластмассовый шарик (который может поместиться в зажатой ладони). Ход игры: Педагог показывает ребенку шарик и предлагает поиграть. — Смотри, какой красивый шарик. Давай поиграем: я шарик буду прятать, а ты угадывай, в какой он руке. После этого педагог убирает руки за спину и прячет шарик в кулак. Затем выставляет обе руки, зажатые в кулаки, вперед и предлагает ребенку угадать и показать, в какой руке находится шарик. После чего переворачивает руку и раскрывает ладонь. — В какой руке шарик — угадай! Правильно угадал — вот он, шарик, смотри! Давай спрячем шарик еще раз! Детям нравится эта игра, поэтому, скорее всего, игровое действие придется повторить многократно  </vt:lpstr>
      <vt:lpstr>   В своей многолетней практике работы с детьми раннего возраста всегда                                                    использую малые фольклорные жанры, как одно из средств, облегчающих период адаптации. Фольклор, используемый в первые дни пребывания ребенка в дошкольном учреждении, приобретает особую значимость. С его помощью легче установить с малышом эмоциональный контакт, вызвать у него положительные эмоции и симпатию к малознакомому человеку-воспитателю.  Поскольку самым важным моментом для ребенка является его встреча с воспитателем, то встречаю его с улыбкой, ласково обращаюсь к нему, обеспечивая контакт «глаза в глаза», здороваюсь и приглашаю пройти в группу, используя в этот момент потешку «Заинька мой»: Доброе утро, заинька, мой. Доброе утро, Сашенька, дорогой. А, я Сашеньку люблю, Ему песенку спою. </vt:lpstr>
      <vt:lpstr> Фольклорные игры являются синтезом поэтического слова и движения. Движение конкретизирует образ, а слово помогает более четко и выразительно выполнять движение.  Игры с использованием малых жанров фольклора позволяют мне, в сложный адаптационный период, побудить детей к двигательной активности — обыгрыванию сюжета с помощью пальцев рук, ног, мимики. Пестушки и потешки, которые сопровождают игровые движения, являются прекрасным посредником для установления контакта с ребенком, они забавляют детей, вызывают у них радость. Если ребенок ещё плохо говорит, не может рассказать взрослому о своих переживаниях, то в таких играх ребенок может чувствовать себя раскрепощенно. Проигрывая различные ситуации с помощью движений рук, тела, ребёнок освобождается от напряжения и беспокойства. Воспитатель получает возможность увидеть внутренний мир ребёнка в данный момент. При проведении пальчиковых и подвижных игр использую потешки: «Этот пальчик – дедушка», «Большие ноги шли по дороге», «Солнце», «Дождик» и другие   Этот пальчик — дедушка, этот пальчик – бабушка, Этот пальчик — папочка, этот пальчик — мамочка, А вот этот пальчик — я, вот и вся моя семья! </vt:lpstr>
      <vt:lpstr>              Создать и поддержать у ребенка положительное эмоциональное отношение, интерес к бытовому процессу – умыванию, причёсыванию, одеванию, приёму пищи, укладыванию спать помогают прибаутки, потешки  Они не только помогут сделать умывание приятным, но и будут стимулировать мышление, память, вызывать радостные эмоции.                                                                                                                           «Ай, лады – лады, лады»                          Ай, лады, лады, лады, Не боимся мы воды! Чистая водичка                                                                                                                                                                                 Умоет наше личико, Вымоет ладошки, Намочит нас немножко. </vt:lpstr>
      <vt:lpstr>         Слова малых фольклорных жанров волшебно действуют на ребенка сами по себе, а если их произносить ласковым нежным голосом — эффект усиливается вдвойне. “Доброе утро”… Ранний период жизни ребёнка. Он во многом зависит от взрослых, воспитывающих малыша. Прекрасно, если родители и воспитатели наполняют жизнь ребёнка светом добра и ласки, если способны духовно обогатить среду, в которой он растёт, расцветить всеми цветами радуги, заложить предпосылки высоких человеческих начал. Многолетний опыт работы, показал, что использование малых жанров фольклорных произведений, наряду с другими факторами, способствует психо — эмоциональному благополучию детей, помогает им почувствовать себя комфортно и защищено, что облегчает период адаптации, способствует их дальнейшему психическому развитию. То, что заложено в детстве, будет питать человека на протяжении всей его жизни. Поэтому, так важно окружить детей теплом и наполнить их детство с первых дней настоящими сокровищами народной мудрости.   </vt:lpstr>
      <vt:lpstr>Литература в помощь воспитателям по теме:                                           «Адаптация детей раннего возраста к условиям ДОУ»   1.Адаптация к условиям детского сада: управление процессом, диагностика, рекомендации/автор-состовитель Н.В. Соколовская. – Волгоград: Учитель, 2008г.  2. Белкина Л.В. «Адаптация детей раннего возраста к условиям ДОУ» Практическое пособие. – Воронеж «Учитель», 2004г. 3.  Дети раннего возраста в дошкольных учреждениях: Книга для воспитателей детского сада/К.П.Печора, Г.В.Пантюхина, Л.Г. Голубева. – М.: Просвещение, 1986г. 4. Кроха: пособие для родителей по воспитанию, обучениюи развитию детей до трёх лет/Григорьева Г.Г., Кочеткова Н.П., Сергеева Д.В. И др. – М.: Просвещение, 2006г. 5. Воспитателю о работе с семьёй: Пособие для воспитателя детского сада/ Загик Л.В., Куликова Т.А., Маркова Т.А. И др.; Под ред. Виноградовой. – М.: Просвещение, 1989г. 6. Голицина Н.С. Годовое комплексно-тематическое планирование в детском саду.  Занятия. Деятельность в режиме  дня,1-я младшая группа. – М.: “Издательство СКРИПТОРИЙ 2003”2016г. 7. Голицина Н.С. Конспекты комплексно-тематических занятий дня,1-я младшая группа. Интегрированный подход. – М.: “Издательство СКРИПТОРИЙ 2003”2016г. 8.Томашевская Л.В., Герц Е.Ю. Герц, Анрющенкова Е.В. Интегрированные занятия с детьми в период адаптации к детскому саду. Учебное пособие для педагогов и родителей. – СПб.: ООО “ИЗДАТЕЛЬСТВО “ДЕТСТВО_ПРЕСС”.2011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47</cp:revision>
  <cp:lastPrinted>2017-11-03T04:12:47Z</cp:lastPrinted>
  <dcterms:created xsi:type="dcterms:W3CDTF">2017-10-31T16:43:24Z</dcterms:created>
  <dcterms:modified xsi:type="dcterms:W3CDTF">2017-11-03T04:14:25Z</dcterms:modified>
</cp:coreProperties>
</file>